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61" r:id="rId6"/>
    <p:sldId id="258" r:id="rId7"/>
    <p:sldId id="257" r:id="rId8"/>
    <p:sldId id="259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2" r:id="rId19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E9F9"/>
    <a:srgbClr val="FF99FF"/>
    <a:srgbClr val="F2F2F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06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AFC6F7-3027-47C2-8C51-1386462A08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7ABA5C-4483-40E4-96C1-2380F774DD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358A64-AF9F-4CD5-92E3-FA87E9BE9B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A645C3-1A4D-4EC9-ABBC-AA00801EF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AB09DE-ACCB-4D45-873A-82842B5AA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4199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61F0C-AE26-43A5-9242-3A948B117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0FCAF5-61C1-47FD-B86B-19BD5C249D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A55E9F-3495-4F3B-93AB-981868AF90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D2CC82-B714-44DC-901B-8E7E19FE93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3EFB68-C457-4815-90BE-0A48972FB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7456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F66F1-47A4-406C-BD19-8F2F6F6B85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9E3E41-2E92-44BD-8D59-F0F4630E7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4B76D6-2BF2-4E7D-81FA-104D5985A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F079C-C56B-4FC6-937F-D762BD30D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F68FBF-3C0E-4615-83AC-B824CCC93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68726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541B-4CFB-4A8B-96E7-E9E7E5FE37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337681-FCFD-4444-BC8D-1EFA2E0CD9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15C5BE-79AD-4EA0-875F-729BCFFE2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748B9F-966D-4A9A-86DC-B44BEACC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483829-1200-4404-B04D-E057010B9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20406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7441FF-7C13-4C08-BEA9-448C55D10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C7C01-C89E-489F-AAB4-E1E0F5B97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26FE4E-EBEF-41D1-8C47-2EDD0CC04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C91302-E9D1-424E-A531-531C0FC1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E63545-5D82-4F6A-B215-40EFFB6A4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2380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8C50C-7721-4941-AB52-1EE2CD6DD0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5F96EB-D5F0-4404-9AE0-F2B4D2BA3F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23BB4A-06E7-42EB-B501-025F96E8E7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CFBF0D-0B86-4B5A-9462-1997CF1A01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362CF0-BB44-4123-894B-FFD32A1C6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19F875-7BF4-45A3-B80F-DBF00152A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6996348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2B09A-0382-4922-9FDF-C105B98155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5658C0-D9CE-48AF-A5B7-6352EDB1D9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75829E-3B7E-409C-B4C5-5AFE628A07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3F4656B-D32A-4D00-8E2A-48E2031324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8220FB-1B50-4969-87F0-762926A3542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F561E9B-22E8-4960-BF96-2519C4063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3AF60F-3D9B-422A-974B-FE343D182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21E5F2-3C09-41DC-8EF6-EAECF83C4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01685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B844E-308E-4491-B09E-D5B0C8F4A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09D2307-787E-4B1E-A82F-362862598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38FD71-33BE-4593-A7B8-553BEE70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8C2CBA-6B24-4687-987B-7CF2B3C75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095635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EA6EA3-A219-4F9F-BC30-045E4C5C5A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35CC8A2-ADAA-4225-A0CB-3DE1D96F91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1D9AC-A8D4-48AE-AFE9-20C2391C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48454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85BB04-FF4F-4EC4-AE67-7DADA2484A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CB6D3-33EA-49A0-A8A3-180BF4679C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7A0477-844E-429C-B66C-837A62EC47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54E6DA-602C-4757-8E79-ED7982596C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9C8B5DB-E2C1-4C05-BF1A-80195E36C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0EC8D8-DE91-4A51-9BF1-DC7C24FC0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53237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E6270D-40BF-48C4-BA7A-5B6ECA9E10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4A8AAFA-149A-445C-9E48-FC397E3881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B3CE674-D9F8-4E76-B3EF-395FEDF9F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7CBA77-DC4E-4D16-A275-E1CC01274C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771B4D-DE1A-4528-8CDF-9FFA53F6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EB3018-C34F-455F-9B18-495981834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11093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67C37A-8679-4ABC-B9DC-4360C9869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D82E8C-239A-47D3-95C6-B8C68AFB4F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7FED8C-BA90-4F0D-95D5-D649D11A96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232EE1-F05B-4271-9826-074317A999CC}" type="datetimeFigureOut">
              <a:rPr lang="en-NL" smtClean="0"/>
              <a:t>04/12/2021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823FF-E5A3-4C55-A205-7B9CCE2936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3F0E88-0F97-4F64-8AC7-F65C433A98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A29732-C09F-4DA5-8BE0-DA9EC67ED23E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2256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jpeg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openxmlformats.org/officeDocument/2006/relationships/image" Target="../media/image17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E4CF-6C7F-4D28-BBF7-04D7954C5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1401"/>
            <a:ext cx="9144000" cy="758561"/>
          </a:xfrm>
        </p:spPr>
        <p:txBody>
          <a:bodyPr>
            <a:normAutofit fontScale="90000"/>
          </a:bodyPr>
          <a:lstStyle/>
          <a:p>
            <a:r>
              <a:rPr lang="nl-NL" dirty="0"/>
              <a:t>SHIPS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9C534-7729-49B2-A79E-D4F6AE21F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The Dutch East India Company (VOC) - YouTube">
            <a:extLst>
              <a:ext uri="{FF2B5EF4-FFF2-40B4-BE49-F238E27FC236}">
                <a16:creationId xmlns:a16="http://schemas.microsoft.com/office/drawing/2014/main" id="{EEA309BC-87B6-4125-8596-996485A50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4" y="3625781"/>
            <a:ext cx="5788376" cy="32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omst VOC-schip brengt tijd van Delftse rijkdom én armoe in beeld">
            <a:extLst>
              <a:ext uri="{FF2B5EF4-FFF2-40B4-BE49-F238E27FC236}">
                <a16:creationId xmlns:a16="http://schemas.microsoft.com/office/drawing/2014/main" id="{71302011-954D-472A-BB5F-46475EFB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5091" y="3599290"/>
            <a:ext cx="5515944" cy="32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utch ship Aemilia (1632) - Wikipedia">
            <a:extLst>
              <a:ext uri="{FF2B5EF4-FFF2-40B4-BE49-F238E27FC236}">
                <a16:creationId xmlns:a16="http://schemas.microsoft.com/office/drawing/2014/main" id="{1901ED07-C1AE-4DB1-958A-71A167DF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0516"/>
            <a:ext cx="3343275" cy="2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val history of the Netherlands - Wikipedia">
            <a:extLst>
              <a:ext uri="{FF2B5EF4-FFF2-40B4-BE49-F238E27FC236}">
                <a16:creationId xmlns:a16="http://schemas.microsoft.com/office/drawing/2014/main" id="{035B72FB-E0FA-4ABE-9D40-D7D0141AC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81" y="3578297"/>
            <a:ext cx="4619301" cy="327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utch Sailors and Ships of the 17th Century">
            <a:extLst>
              <a:ext uri="{FF2B5EF4-FFF2-40B4-BE49-F238E27FC236}">
                <a16:creationId xmlns:a16="http://schemas.microsoft.com/office/drawing/2014/main" id="{EEF1235D-6FFF-4372-8FCE-70913A85C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55" y="2146299"/>
            <a:ext cx="42862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utch ships off the coast - 17th century Dutch school - Ref.84335">
            <a:extLst>
              <a:ext uri="{FF2B5EF4-FFF2-40B4-BE49-F238E27FC236}">
                <a16:creationId xmlns:a16="http://schemas.microsoft.com/office/drawing/2014/main" id="{DD08FD4C-7CE6-4A87-AED5-2D9E05466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761" y="-13132"/>
            <a:ext cx="3087863" cy="265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utch Sailors and Ships of the 17th Century">
            <a:extLst>
              <a:ext uri="{FF2B5EF4-FFF2-40B4-BE49-F238E27FC236}">
                <a16:creationId xmlns:a16="http://schemas.microsoft.com/office/drawing/2014/main" id="{EBBBF582-3799-4C18-A55A-AD5CB603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965" y="0"/>
            <a:ext cx="2949969" cy="19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utch Ships in a Rough Sea | Art UK">
            <a:extLst>
              <a:ext uri="{FF2B5EF4-FFF2-40B4-BE49-F238E27FC236}">
                <a16:creationId xmlns:a16="http://schemas.microsoft.com/office/drawing/2014/main" id="{4F0110F2-BDCC-4B90-9AA7-CAED50DD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95" y="1933869"/>
            <a:ext cx="3726656" cy="188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ips of the Dutch East-India Company wrecked off Southern Sulawesi,  Indonesia">
            <a:extLst>
              <a:ext uri="{FF2B5EF4-FFF2-40B4-BE49-F238E27FC236}">
                <a16:creationId xmlns:a16="http://schemas.microsoft.com/office/drawing/2014/main" id="{63A3D83A-46E7-4D21-B0A7-E555B028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16" y="-28667"/>
            <a:ext cx="3165559" cy="26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hips in Distress off a Rocky Coast">
            <a:extLst>
              <a:ext uri="{FF2B5EF4-FFF2-40B4-BE49-F238E27FC236}">
                <a16:creationId xmlns:a16="http://schemas.microsoft.com/office/drawing/2014/main" id="{D54A0F28-BA49-4C31-AC6D-2EAD037E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51" y="2624767"/>
            <a:ext cx="1754716" cy="119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Willem van de Velde | Dutch Ships in a Calm | NG6465 | National Gallery,  London">
            <a:extLst>
              <a:ext uri="{FF2B5EF4-FFF2-40B4-BE49-F238E27FC236}">
                <a16:creationId xmlns:a16="http://schemas.microsoft.com/office/drawing/2014/main" id="{B9209438-6916-4411-B475-2F37E6A3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243" y="2624767"/>
            <a:ext cx="1450644" cy="11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3812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84728-0F7C-47DA-AB66-B98ACA50CE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Mazat</a:t>
            </a:r>
            <a:r>
              <a:rPr lang="nl-NL" dirty="0"/>
              <a:t> x </a:t>
            </a:r>
            <a:r>
              <a:rPr lang="nl-NL" dirty="0" err="1"/>
              <a:t>Tripp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C16EA6-2667-41C4-A455-9D10938F70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Mazati</a:t>
            </a:r>
            <a:r>
              <a:rPr lang="en-US" dirty="0"/>
              <a:t> does the talking Tripp supports</a:t>
            </a:r>
          </a:p>
          <a:p>
            <a:r>
              <a:rPr lang="en-US" dirty="0" err="1"/>
              <a:t>Mazati</a:t>
            </a:r>
            <a:r>
              <a:rPr lang="en-US" dirty="0"/>
              <a:t> is amazing in general and deserves a daddy of his own</a:t>
            </a:r>
          </a:p>
          <a:p>
            <a:r>
              <a:rPr lang="en-US" dirty="0"/>
              <a:t>Tripp took over when </a:t>
            </a:r>
            <a:r>
              <a:rPr lang="en-US" dirty="0" err="1"/>
              <a:t>Mazati</a:t>
            </a:r>
            <a:r>
              <a:rPr lang="en-US" dirty="0"/>
              <a:t> almost died meaning </a:t>
            </a:r>
            <a:r>
              <a:rPr lang="en-US" dirty="0" err="1"/>
              <a:t>Mazati</a:t>
            </a:r>
            <a:r>
              <a:rPr lang="en-US" dirty="0"/>
              <a:t> trusts him</a:t>
            </a:r>
          </a:p>
          <a:p>
            <a:r>
              <a:rPr lang="en-US" dirty="0"/>
              <a:t>They rode into an almost unwinnable battle together (power couple)</a:t>
            </a:r>
          </a:p>
          <a:p>
            <a:r>
              <a:rPr lang="en-US" dirty="0"/>
              <a:t>Both </a:t>
            </a:r>
            <a:r>
              <a:rPr lang="en-US" dirty="0" err="1"/>
              <a:t>drow</a:t>
            </a:r>
            <a:r>
              <a:rPr lang="en-US" dirty="0"/>
              <a:t> </a:t>
            </a:r>
          </a:p>
          <a:p>
            <a:r>
              <a:rPr lang="en-US" dirty="0"/>
              <a:t>They already basically have children together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AC8D8EB-F078-47A5-957C-C69AFB027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9174" y="3911600"/>
            <a:ext cx="2432826" cy="294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B7C9B1DB-0425-4F67-8D13-979A5CE6E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359" y="0"/>
            <a:ext cx="2175641" cy="2141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10757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8" name="Picture 8">
            <a:extLst>
              <a:ext uri="{FF2B5EF4-FFF2-40B4-BE49-F238E27FC236}">
                <a16:creationId xmlns:a16="http://schemas.microsoft.com/office/drawing/2014/main" id="{4185D353-7D1B-4C08-8A0A-27DF94E1FF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3964" y="-409904"/>
            <a:ext cx="2023979" cy="2700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0164D-D1F1-41E2-8C1A-3279D818E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Unit x </a:t>
            </a:r>
            <a:r>
              <a:rPr lang="nl-NL" dirty="0" err="1"/>
              <a:t>Unknown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112587-3CD9-4464-B7A3-55D99B7ED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Cute language of their own (communication is important)</a:t>
            </a:r>
          </a:p>
          <a:p>
            <a:r>
              <a:rPr lang="en-US" dirty="0"/>
              <a:t>Have made more physical contact than with anyone else</a:t>
            </a:r>
          </a:p>
          <a:p>
            <a:r>
              <a:rPr lang="en-US" dirty="0"/>
              <a:t>Unknown would be a good dad to Puppy</a:t>
            </a:r>
          </a:p>
          <a:p>
            <a:r>
              <a:rPr lang="en-US" dirty="0"/>
              <a:t>Unknowns world literally changed when Unit touched him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871CA8-25FF-4022-A1B9-B68F455BBA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6899" y="3820160"/>
            <a:ext cx="2925101" cy="303784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5F9AC5CC-E871-427E-A950-80CEB00D0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5649" y="4476750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3F6952C8-16A0-4EA0-9A10-DF0B1E718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6119" y="4127742"/>
            <a:ext cx="2680466" cy="273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7EFF5903-E62D-4B3D-9024-A41F3A780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2583" y="4127741"/>
            <a:ext cx="2567202" cy="2730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2CB5F842-9069-4455-A56E-EF1E360575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407" y="4127742"/>
            <a:ext cx="1930141" cy="2730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>
            <a:extLst>
              <a:ext uri="{FF2B5EF4-FFF2-40B4-BE49-F238E27FC236}">
                <a16:creationId xmlns:a16="http://schemas.microsoft.com/office/drawing/2014/main" id="{A261FF9C-2F8F-4D1E-BB4B-BDA81E72F6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7887" y="241738"/>
            <a:ext cx="2424113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17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B147C3-FCC8-4247-ADB4-6E77F161D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Abraxas</a:t>
            </a:r>
            <a:r>
              <a:rPr lang="nl-NL" dirty="0"/>
              <a:t> x </a:t>
            </a:r>
            <a:r>
              <a:rPr lang="nl-NL" dirty="0" err="1"/>
              <a:t>Delilah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6DE1E7-1DCC-46AF-A70D-9311E48F93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Will they ever really say anything to each other? </a:t>
            </a:r>
          </a:p>
          <a:p>
            <a:r>
              <a:rPr lang="en-US" dirty="0"/>
              <a:t>Do they even know each others </a:t>
            </a:r>
            <a:r>
              <a:rPr lang="en-US" dirty="0" err="1"/>
              <a:t>favourite</a:t>
            </a:r>
            <a:r>
              <a:rPr lang="en-US" dirty="0"/>
              <a:t> </a:t>
            </a:r>
            <a:r>
              <a:rPr lang="en-US" dirty="0" err="1"/>
              <a:t>colours</a:t>
            </a:r>
            <a:r>
              <a:rPr lang="en-US" dirty="0"/>
              <a:t>? </a:t>
            </a:r>
          </a:p>
          <a:p>
            <a:r>
              <a:rPr lang="en-US" dirty="0"/>
              <a:t>Delilah could potentially save Abraxas from whatever evil shit she has planned which would be </a:t>
            </a:r>
            <a:r>
              <a:rPr lang="en-US" dirty="0" err="1"/>
              <a:t>kinda</a:t>
            </a:r>
            <a:r>
              <a:rPr lang="en-US" dirty="0"/>
              <a:t> romantic</a:t>
            </a:r>
          </a:p>
          <a:p>
            <a:r>
              <a:rPr lang="en-US" dirty="0"/>
              <a:t>She doesn’t care about his gabling problem </a:t>
            </a:r>
          </a:p>
          <a:p>
            <a:r>
              <a:rPr lang="en-US" dirty="0"/>
              <a:t>He’s been warned.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310B5801-3B25-4580-B66B-9121650DBD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321" y="3337586"/>
            <a:ext cx="2319761" cy="3505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E364C3F-3B69-4589-AF3A-F931DC59D3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77" y="4803228"/>
            <a:ext cx="1907719" cy="2054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EDACAAD0-E4F6-4E02-B114-DBEFE7026F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290" y="4803226"/>
            <a:ext cx="1369849" cy="2054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2B36A5-8871-4B65-88C8-9DA55641A6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9952" y="5640"/>
            <a:ext cx="2543175" cy="2667000"/>
          </a:xfrm>
          <a:prstGeom prst="rect">
            <a:avLst/>
          </a:prstGeom>
        </p:spPr>
      </p:pic>
      <p:pic>
        <p:nvPicPr>
          <p:cNvPr id="3080" name="Picture 8" descr="743 Wolf Sheep Photos - Free &amp;amp; Royalty-Free Stock Photos from Dreamstime">
            <a:extLst>
              <a:ext uri="{FF2B5EF4-FFF2-40B4-BE49-F238E27FC236}">
                <a16:creationId xmlns:a16="http://schemas.microsoft.com/office/drawing/2014/main" id="{D908FCC2-BF67-4118-8F44-4A05BF7520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5793" y="4550979"/>
            <a:ext cx="3180413" cy="2291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The Wolf and The Lamb - Fables of Aesop">
            <a:extLst>
              <a:ext uri="{FF2B5EF4-FFF2-40B4-BE49-F238E27FC236}">
                <a16:creationId xmlns:a16="http://schemas.microsoft.com/office/drawing/2014/main" id="{3BD5B3C7-1329-49FC-B687-D4DF642668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5261" y="4313944"/>
            <a:ext cx="3803733" cy="2544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ow to Detect a Wolf in Sheep&amp;#39;s Clothing">
            <a:extLst>
              <a:ext uri="{FF2B5EF4-FFF2-40B4-BE49-F238E27FC236}">
                <a16:creationId xmlns:a16="http://schemas.microsoft.com/office/drawing/2014/main" id="{3128CB12-70BE-4CDE-B657-DA726355D4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3393" y="0"/>
            <a:ext cx="2864928" cy="16115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02083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Guy being pulled by his dog Stock Photo by ©ljsphotography 125930872">
            <a:extLst>
              <a:ext uri="{FF2B5EF4-FFF2-40B4-BE49-F238E27FC236}">
                <a16:creationId xmlns:a16="http://schemas.microsoft.com/office/drawing/2014/main" id="{CC617C6C-3CE5-4067-BE9B-7B1D5B71F9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75" y="4522839"/>
            <a:ext cx="3507413" cy="23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893F4CA-2410-4418-9387-A25D77DB5C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Hallbjorn</a:t>
            </a:r>
            <a:r>
              <a:rPr lang="nl-NL" dirty="0"/>
              <a:t> x </a:t>
            </a:r>
            <a:r>
              <a:rPr lang="nl-NL" dirty="0" err="1"/>
              <a:t>Masq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D462C0-2B2F-436C-A5F9-67D272C99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Have </a:t>
            </a:r>
            <a:r>
              <a:rPr lang="nl-NL" dirty="0" err="1"/>
              <a:t>known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while</a:t>
            </a:r>
            <a:endParaRPr lang="nl-NL" dirty="0"/>
          </a:p>
          <a:p>
            <a:r>
              <a:rPr lang="nl-NL" dirty="0" err="1"/>
              <a:t>Masq</a:t>
            </a:r>
            <a:r>
              <a:rPr lang="nl-NL" dirty="0"/>
              <a:t> </a:t>
            </a:r>
            <a:r>
              <a:rPr lang="nl-NL" dirty="0" err="1"/>
              <a:t>could</a:t>
            </a:r>
            <a:r>
              <a:rPr lang="nl-NL" dirty="0"/>
              <a:t> do </a:t>
            </a:r>
            <a:r>
              <a:rPr lang="nl-NL" dirty="0" err="1"/>
              <a:t>some</a:t>
            </a:r>
            <a:r>
              <a:rPr lang="nl-NL" dirty="0"/>
              <a:t> </a:t>
            </a:r>
            <a:r>
              <a:rPr lang="nl-NL" dirty="0" err="1"/>
              <a:t>freaky</a:t>
            </a:r>
            <a:r>
              <a:rPr lang="nl-NL" dirty="0"/>
              <a:t> stuff but </a:t>
            </a:r>
            <a:r>
              <a:rPr lang="nl-NL" dirty="0" err="1"/>
              <a:t>Hallbjorn</a:t>
            </a:r>
            <a:r>
              <a:rPr lang="nl-NL" dirty="0"/>
              <a:t> </a:t>
            </a:r>
            <a:r>
              <a:rPr lang="nl-NL" dirty="0" err="1"/>
              <a:t>would</a:t>
            </a:r>
            <a:r>
              <a:rPr lang="nl-NL" dirty="0"/>
              <a:t> </a:t>
            </a:r>
            <a:r>
              <a:rPr lang="nl-NL" dirty="0" err="1"/>
              <a:t>just</a:t>
            </a:r>
            <a:r>
              <a:rPr lang="nl-NL" dirty="0"/>
              <a:t> want </a:t>
            </a:r>
            <a:r>
              <a:rPr lang="nl-NL" dirty="0" err="1"/>
              <a:t>them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them</a:t>
            </a:r>
            <a:endParaRPr lang="nl-NL" dirty="0"/>
          </a:p>
          <a:p>
            <a:r>
              <a:rPr lang="nl-NL" dirty="0" err="1"/>
              <a:t>Hallbjorn</a:t>
            </a:r>
            <a:r>
              <a:rPr lang="nl-NL" dirty="0"/>
              <a:t>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needs</a:t>
            </a:r>
            <a:r>
              <a:rPr lang="nl-NL" dirty="0"/>
              <a:t> a hobby these </a:t>
            </a:r>
            <a:r>
              <a:rPr lang="nl-NL" dirty="0" err="1"/>
              <a:t>wolves</a:t>
            </a:r>
            <a:r>
              <a:rPr lang="nl-NL" dirty="0"/>
              <a:t> are </a:t>
            </a:r>
            <a:r>
              <a:rPr lang="nl-NL" dirty="0" err="1"/>
              <a:t>getting</a:t>
            </a:r>
            <a:r>
              <a:rPr lang="nl-NL" dirty="0"/>
              <a:t> out of control</a:t>
            </a:r>
          </a:p>
          <a:p>
            <a:r>
              <a:rPr lang="nl-NL" dirty="0" err="1"/>
              <a:t>They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others</a:t>
            </a:r>
            <a:r>
              <a:rPr lang="nl-NL" dirty="0"/>
              <a:t> (</a:t>
            </a:r>
            <a:r>
              <a:rPr lang="nl-NL" dirty="0" err="1"/>
              <a:t>secret</a:t>
            </a:r>
            <a:r>
              <a:rPr lang="nl-NL" dirty="0"/>
              <a:t>) </a:t>
            </a:r>
            <a:r>
              <a:rPr lang="nl-NL" dirty="0" err="1"/>
              <a:t>backstories</a:t>
            </a:r>
            <a:endParaRPr lang="en-NL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6E66AB8B-F652-4DEA-AE6E-10CF1D86AB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6393" y="4024509"/>
            <a:ext cx="1911636" cy="28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9D02A52E-27F1-4C97-BC63-7E953AE8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8621" y="4024509"/>
            <a:ext cx="2247772" cy="2833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487B22-8771-45F4-B881-C6DB641391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1468" y="0"/>
            <a:ext cx="6620532" cy="13255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189DC7-F7CB-4B9A-BA6B-1ECC891EDD9B}"/>
              </a:ext>
            </a:extLst>
          </p:cNvPr>
          <p:cNvSpPr txBox="1"/>
          <p:nvPr/>
        </p:nvSpPr>
        <p:spPr>
          <a:xfrm>
            <a:off x="9733969" y="-10121"/>
            <a:ext cx="38258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>
                <a:solidFill>
                  <a:schemeClr val="bg1"/>
                </a:solidFill>
              </a:rPr>
              <a:t>(</a:t>
            </a:r>
            <a:r>
              <a:rPr lang="nl-NL" sz="1400" dirty="0" err="1">
                <a:solidFill>
                  <a:schemeClr val="bg1"/>
                </a:solidFill>
              </a:rPr>
              <a:t>Not</a:t>
            </a:r>
            <a:r>
              <a:rPr lang="nl-NL" sz="1400" dirty="0">
                <a:solidFill>
                  <a:schemeClr val="bg1"/>
                </a:solidFill>
              </a:rPr>
              <a:t> even </a:t>
            </a:r>
            <a:r>
              <a:rPr lang="nl-NL" sz="1400" dirty="0" err="1">
                <a:solidFill>
                  <a:schemeClr val="bg1"/>
                </a:solidFill>
              </a:rPr>
              <a:t>my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session</a:t>
            </a:r>
            <a:r>
              <a:rPr lang="nl-NL" sz="1400" dirty="0">
                <a:solidFill>
                  <a:schemeClr val="bg1"/>
                </a:solidFill>
              </a:rPr>
              <a:t> </a:t>
            </a:r>
            <a:r>
              <a:rPr lang="nl-NL" sz="1400" dirty="0" err="1">
                <a:solidFill>
                  <a:schemeClr val="bg1"/>
                </a:solidFill>
              </a:rPr>
              <a:t>notes</a:t>
            </a:r>
            <a:r>
              <a:rPr lang="nl-NL" sz="1400" dirty="0">
                <a:solidFill>
                  <a:schemeClr val="bg1"/>
                </a:solidFill>
              </a:rPr>
              <a:t>)</a:t>
            </a:r>
            <a:endParaRPr lang="en-NL" sz="1400" dirty="0">
              <a:solidFill>
                <a:schemeClr val="bg1"/>
              </a:solidFill>
            </a:endParaRP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36B8D605-55AA-4033-9736-1985845AF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333" y="5571134"/>
            <a:ext cx="1273055" cy="127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2C8EF8A1-F9A7-45AC-BD1C-22B534BF2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361341">
            <a:off x="1127274" y="5347861"/>
            <a:ext cx="462868" cy="58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>
            <a:extLst>
              <a:ext uri="{FF2B5EF4-FFF2-40B4-BE49-F238E27FC236}">
                <a16:creationId xmlns:a16="http://schemas.microsoft.com/office/drawing/2014/main" id="{C6A446EE-7BED-469D-8D5B-4F6510B01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4054" y="4519725"/>
            <a:ext cx="4154567" cy="233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2DA3DE21-2A75-4278-BB00-95AD370D4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2028" y="4519725"/>
            <a:ext cx="840781" cy="1059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8FAD36ED-9E8A-47D0-BCD0-FE974D6BE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6130" y="4801037"/>
            <a:ext cx="200022" cy="296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7EDD4BA-6DA6-4FA8-866A-8825DF0B6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582" y="5329814"/>
            <a:ext cx="1273055" cy="1273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671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>
            <a:extLst>
              <a:ext uri="{FF2B5EF4-FFF2-40B4-BE49-F238E27FC236}">
                <a16:creationId xmlns:a16="http://schemas.microsoft.com/office/drawing/2014/main" id="{AF707679-F476-4754-A541-26B106074E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2737" y="2791945"/>
            <a:ext cx="1056639" cy="528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0" name="Picture 2">
            <a:extLst>
              <a:ext uri="{FF2B5EF4-FFF2-40B4-BE49-F238E27FC236}">
                <a16:creationId xmlns:a16="http://schemas.microsoft.com/office/drawing/2014/main" id="{D757B3F8-2E1B-485F-8EBB-66BD1AE6B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1397" y="17749"/>
            <a:ext cx="3550603" cy="361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6C8F414-AC6D-4EBA-81E3-E5C8E4182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Zarius</a:t>
            </a:r>
            <a:r>
              <a:rPr lang="nl-NL" dirty="0"/>
              <a:t> x NO ONE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88297-27EE-460C-B5DF-B03AD81C2F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Lizard man </a:t>
            </a:r>
          </a:p>
          <a:p>
            <a:r>
              <a:rPr lang="en-US" dirty="0"/>
              <a:t>How does he even kiss?</a:t>
            </a:r>
          </a:p>
          <a:p>
            <a:r>
              <a:rPr lang="en-US" dirty="0"/>
              <a:t>No human form??</a:t>
            </a:r>
          </a:p>
          <a:p>
            <a:r>
              <a:rPr lang="en-US" dirty="0"/>
              <a:t>Are we sure he’s even capable of love?</a:t>
            </a:r>
          </a:p>
          <a:p>
            <a:r>
              <a:rPr lang="en-US" dirty="0"/>
              <a:t>Has gross deformities from being evil</a:t>
            </a:r>
          </a:p>
          <a:p>
            <a:r>
              <a:rPr lang="en-US" dirty="0"/>
              <a:t>Wasn’t in the </a:t>
            </a:r>
            <a:r>
              <a:rPr lang="en-US" dirty="0" err="1"/>
              <a:t>etharis</a:t>
            </a:r>
            <a:r>
              <a:rPr lang="en-US" dirty="0"/>
              <a:t> dating sim (for a reason) </a:t>
            </a:r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CDCFD045-97B8-4B92-9520-BCB77E6CF6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832" y="3857941"/>
            <a:ext cx="2417379" cy="298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The Smiling Poop Emoji Conveys What Words Never Could - ELEPHANT">
            <a:extLst>
              <a:ext uri="{FF2B5EF4-FFF2-40B4-BE49-F238E27FC236}">
                <a16:creationId xmlns:a16="http://schemas.microsoft.com/office/drawing/2014/main" id="{4E6D5C61-15FC-4FD8-890D-C64BF68E3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752" y="113930"/>
            <a:ext cx="2096814" cy="2096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725019-4CCD-4641-9DA6-C89240D7F6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4990312"/>
            <a:ext cx="2109138" cy="186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815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A3EAC-BA05-4A2A-B27B-F1EFDF8EBB8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better</a:t>
            </a:r>
            <a:r>
              <a:rPr lang="nl-NL" dirty="0"/>
              <a:t> make </a:t>
            </a:r>
            <a:r>
              <a:rPr lang="nl-NL" dirty="0" err="1"/>
              <a:t>it</a:t>
            </a:r>
            <a:r>
              <a:rPr lang="nl-NL" dirty="0"/>
              <a:t> canon </a:t>
            </a:r>
            <a:br>
              <a:rPr lang="nl-NL" dirty="0"/>
            </a:br>
            <a:r>
              <a:rPr lang="nl-NL" dirty="0"/>
              <a:t>(or I </a:t>
            </a:r>
            <a:r>
              <a:rPr lang="nl-NL" dirty="0" err="1"/>
              <a:t>will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E6E3F5-1236-470F-81D1-BD3FACB852E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listening</a:t>
            </a:r>
            <a:r>
              <a:rPr lang="nl-NL" dirty="0"/>
              <a:t>! </a:t>
            </a:r>
            <a:endParaRPr lang="en-NL" dirty="0"/>
          </a:p>
        </p:txBody>
      </p:sp>
      <p:pic>
        <p:nvPicPr>
          <p:cNvPr id="8194" name="Picture 2" descr="Now Kiss GIFs | Tenor">
            <a:extLst>
              <a:ext uri="{FF2B5EF4-FFF2-40B4-BE49-F238E27FC236}">
                <a16:creationId xmlns:a16="http://schemas.microsoft.com/office/drawing/2014/main" id="{22F47852-09C6-438E-BD31-C2941402E59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420" y="4236818"/>
            <a:ext cx="3843695" cy="2041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Amazon.com: MAGNET Chicken with a Knife Meme Magnetic Car Sticker Decal  Refrigerator Metal Magnet Vinyl 5&amp;quot;: Home &amp;amp; Kitchen">
            <a:extLst>
              <a:ext uri="{FF2B5EF4-FFF2-40B4-BE49-F238E27FC236}">
                <a16:creationId xmlns:a16="http://schemas.microsoft.com/office/drawing/2014/main" id="{75023AA0-FE9A-4EFC-AB1D-9D2804441A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5621" y="3429000"/>
            <a:ext cx="3133725" cy="2962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5800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E4CF-6C7F-4D28-BBF7-04D7954C5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1401"/>
            <a:ext cx="9144000" cy="758561"/>
          </a:xfrm>
        </p:spPr>
        <p:txBody>
          <a:bodyPr>
            <a:normAutofit fontScale="90000"/>
          </a:bodyPr>
          <a:lstStyle/>
          <a:p>
            <a:r>
              <a:rPr lang="nl-NL" dirty="0"/>
              <a:t>SHIPS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9C534-7729-49B2-A79E-D4F6AE21F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1026" name="Picture 2" descr="The Dutch East India Company (VOC) - YouTube">
            <a:extLst>
              <a:ext uri="{FF2B5EF4-FFF2-40B4-BE49-F238E27FC236}">
                <a16:creationId xmlns:a16="http://schemas.microsoft.com/office/drawing/2014/main" id="{EEA309BC-87B6-4125-8596-996485A50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624" y="3625781"/>
            <a:ext cx="5788376" cy="3255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omst VOC-schip brengt tijd van Delftse rijkdom én armoe in beeld">
            <a:extLst>
              <a:ext uri="{FF2B5EF4-FFF2-40B4-BE49-F238E27FC236}">
                <a16:creationId xmlns:a16="http://schemas.microsoft.com/office/drawing/2014/main" id="{71302011-954D-472A-BB5F-46475EFB2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05091" y="3599290"/>
            <a:ext cx="5515944" cy="325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Dutch ship Aemilia (1632) - Wikipedia">
            <a:extLst>
              <a:ext uri="{FF2B5EF4-FFF2-40B4-BE49-F238E27FC236}">
                <a16:creationId xmlns:a16="http://schemas.microsoft.com/office/drawing/2014/main" id="{1901ED07-C1AE-4DB1-958A-71A167DF99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510516"/>
            <a:ext cx="3343275" cy="2683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Naval history of the Netherlands - Wikipedia">
            <a:extLst>
              <a:ext uri="{FF2B5EF4-FFF2-40B4-BE49-F238E27FC236}">
                <a16:creationId xmlns:a16="http://schemas.microsoft.com/office/drawing/2014/main" id="{035B72FB-E0FA-4ABE-9D40-D7D0141AC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9881" y="3578297"/>
            <a:ext cx="4619301" cy="327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Dutch Sailors and Ships of the 17th Century">
            <a:extLst>
              <a:ext uri="{FF2B5EF4-FFF2-40B4-BE49-F238E27FC236}">
                <a16:creationId xmlns:a16="http://schemas.microsoft.com/office/drawing/2014/main" id="{EEF1235D-6FFF-4372-8FCE-70913A85C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55" y="2146299"/>
            <a:ext cx="4286250" cy="221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Dutch ships off the coast - 17th century Dutch school - Ref.84335">
            <a:extLst>
              <a:ext uri="{FF2B5EF4-FFF2-40B4-BE49-F238E27FC236}">
                <a16:creationId xmlns:a16="http://schemas.microsoft.com/office/drawing/2014/main" id="{DD08FD4C-7CE6-4A87-AED5-2D9E054663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5761" y="-13132"/>
            <a:ext cx="3087863" cy="2655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Dutch Sailors and Ships of the 17th Century">
            <a:extLst>
              <a:ext uri="{FF2B5EF4-FFF2-40B4-BE49-F238E27FC236}">
                <a16:creationId xmlns:a16="http://schemas.microsoft.com/office/drawing/2014/main" id="{EBBBF582-3799-4C18-A55A-AD5CB603B8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5965" y="0"/>
            <a:ext cx="2949969" cy="193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Dutch Ships in a Rough Sea | Art UK">
            <a:extLst>
              <a:ext uri="{FF2B5EF4-FFF2-40B4-BE49-F238E27FC236}">
                <a16:creationId xmlns:a16="http://schemas.microsoft.com/office/drawing/2014/main" id="{4F0110F2-BDCC-4B90-9AA7-CAED50DDD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8195" y="1933869"/>
            <a:ext cx="3726656" cy="188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Ships of the Dutch East-India Company wrecked off Southern Sulawesi,  Indonesia">
            <a:extLst>
              <a:ext uri="{FF2B5EF4-FFF2-40B4-BE49-F238E27FC236}">
                <a16:creationId xmlns:a16="http://schemas.microsoft.com/office/drawing/2014/main" id="{63A3D83A-46E7-4D21-B0A7-E555B0285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5616" y="-28667"/>
            <a:ext cx="3165559" cy="266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Ships in Distress off a Rocky Coast">
            <a:extLst>
              <a:ext uri="{FF2B5EF4-FFF2-40B4-BE49-F238E27FC236}">
                <a16:creationId xmlns:a16="http://schemas.microsoft.com/office/drawing/2014/main" id="{D54A0F28-BA49-4C31-AC6D-2EAD037EE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051" y="2624767"/>
            <a:ext cx="1754716" cy="1193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Willem van de Velde | Dutch Ships in a Calm | NG6465 | National Gallery,  London">
            <a:extLst>
              <a:ext uri="{FF2B5EF4-FFF2-40B4-BE49-F238E27FC236}">
                <a16:creationId xmlns:a16="http://schemas.microsoft.com/office/drawing/2014/main" id="{B9209438-6916-4411-B475-2F37E6A3B9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4243" y="2624767"/>
            <a:ext cx="1450644" cy="1197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BE9268-85DC-46D4-A942-F7A20BB70357}"/>
              </a:ext>
            </a:extLst>
          </p:cNvPr>
          <p:cNvCxnSpPr/>
          <p:nvPr/>
        </p:nvCxnSpPr>
        <p:spPr>
          <a:xfrm flipH="1" flipV="1">
            <a:off x="-200037" y="-217163"/>
            <a:ext cx="12434888" cy="699373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BC7C23-230E-4602-A473-3AE0482E910E}"/>
              </a:ext>
            </a:extLst>
          </p:cNvPr>
          <p:cNvCxnSpPr/>
          <p:nvPr/>
        </p:nvCxnSpPr>
        <p:spPr>
          <a:xfrm flipH="1">
            <a:off x="-112816" y="-38192"/>
            <a:ext cx="12358750" cy="681476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012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1E4CF-6C7F-4D28-BBF7-04D7954C5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751401"/>
            <a:ext cx="9144000" cy="758561"/>
          </a:xfrm>
        </p:spPr>
        <p:txBody>
          <a:bodyPr>
            <a:normAutofit fontScale="90000"/>
          </a:bodyPr>
          <a:lstStyle/>
          <a:p>
            <a:r>
              <a:rPr lang="nl-NL" dirty="0">
                <a:solidFill>
                  <a:srgbClr val="C00000"/>
                </a:solidFill>
                <a:latin typeface="Brush Script MT" panose="03060802040406070304" pitchFamily="66" charset="0"/>
              </a:rPr>
              <a:t>SHIPS</a:t>
            </a:r>
            <a:endParaRPr lang="en-NL" dirty="0">
              <a:solidFill>
                <a:srgbClr val="C00000"/>
              </a:solidFill>
              <a:latin typeface="Brush Script MT" panose="03060802040406070304" pitchFamily="66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69C534-7729-49B2-A79E-D4F6AE21F7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dirty="0" err="1"/>
              <a:t>By</a:t>
            </a:r>
            <a:r>
              <a:rPr lang="nl-NL" dirty="0"/>
              <a:t>: Carmen (me)</a:t>
            </a:r>
            <a:endParaRPr lang="en-NL" dirty="0"/>
          </a:p>
        </p:txBody>
      </p:sp>
      <p:pic>
        <p:nvPicPr>
          <p:cNvPr id="2054" name="Picture 6" descr="Heart of Roses">
            <a:extLst>
              <a:ext uri="{FF2B5EF4-FFF2-40B4-BE49-F238E27FC236}">
                <a16:creationId xmlns:a16="http://schemas.microsoft.com/office/drawing/2014/main" id="{2934E027-5EA1-49E9-9BA9-A40E80A53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7372" y="3943080"/>
            <a:ext cx="2991778" cy="29917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coffeebean.com.pa Goldene Hochzeit Geschenk Infinity Rose konserviert  Rosenbox Blumenbox Herzform Home &amp;amp; Garden Dried &amp;amp; Artificial Flowers">
            <a:extLst>
              <a:ext uri="{FF2B5EF4-FFF2-40B4-BE49-F238E27FC236}">
                <a16:creationId xmlns:a16="http://schemas.microsoft.com/office/drawing/2014/main" id="{E1A868EF-2AA5-4C90-88FA-41A49C4766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3599" y="-1325"/>
            <a:ext cx="2659325" cy="265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133FA740-AA6E-4C7F-A177-40443144E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0304" y="3602038"/>
            <a:ext cx="3240744" cy="3240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85803F14-3E5E-4804-AD74-6954A0EA8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5712" y="80962"/>
            <a:ext cx="41767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2770CC51-2454-4F7E-9018-B385965BA4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2" y="0"/>
            <a:ext cx="15494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>
            <a:extLst>
              <a:ext uri="{FF2B5EF4-FFF2-40B4-BE49-F238E27FC236}">
                <a16:creationId xmlns:a16="http://schemas.microsoft.com/office/drawing/2014/main" id="{CA2C69C2-A32B-4E78-9A7D-589A15ED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44" y="-1325"/>
            <a:ext cx="3303753" cy="3866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87641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84C67-CDF8-4743-B9C1-0930073CC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Shippping</a:t>
            </a:r>
            <a:r>
              <a:rPr lang="nl-NL" dirty="0"/>
              <a:t>: WHYYY?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7290DA-53C7-4F22-BC5D-8018B190F71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You’re lonely </a:t>
            </a:r>
          </a:p>
          <a:p>
            <a:r>
              <a:rPr lang="en-US" dirty="0"/>
              <a:t>You have no (love) life</a:t>
            </a:r>
          </a:p>
          <a:p>
            <a:pPr lvl="1"/>
            <a:r>
              <a:rPr lang="en-US" dirty="0"/>
              <a:t>(and if you do it’s too boring)</a:t>
            </a:r>
          </a:p>
          <a:p>
            <a:r>
              <a:rPr lang="en-US" dirty="0"/>
              <a:t>You deserve to </a:t>
            </a:r>
            <a:r>
              <a:rPr lang="en-US" b="1" dirty="0"/>
              <a:t>feel</a:t>
            </a:r>
            <a:r>
              <a:rPr lang="en-US" dirty="0"/>
              <a:t> something in this miserable world</a:t>
            </a:r>
          </a:p>
        </p:txBody>
      </p:sp>
      <p:pic>
        <p:nvPicPr>
          <p:cNvPr id="3074" name="Picture 2" descr="Losers Go Home. Portrait of Woman Showing Loser Sign Over Forehead Stock  Photo - Image of indoor, girl: 142076886">
            <a:extLst>
              <a:ext uri="{FF2B5EF4-FFF2-40B4-BE49-F238E27FC236}">
                <a16:creationId xmlns:a16="http://schemas.microsoft.com/office/drawing/2014/main" id="{6A4D65E1-75B5-4DB9-883F-D555F02D53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9556" y="0"/>
            <a:ext cx="4312444" cy="287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B341429-282E-40B5-82D7-2A20BA03A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5854" y="4232894"/>
            <a:ext cx="6600826" cy="24965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41DFF0E-9B86-4FE8-9D58-F52A59761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015581"/>
            <a:ext cx="2871788" cy="2785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7496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5588D-F289-4553-BBE2-7201D5A0AB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look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things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ship</a:t>
            </a:r>
            <a:r>
              <a:rPr lang="nl-NL" dirty="0"/>
              <a:t>: reading </a:t>
            </a:r>
            <a:r>
              <a:rPr lang="nl-NL" dirty="0" err="1"/>
              <a:t>into</a:t>
            </a:r>
            <a:r>
              <a:rPr lang="nl-NL" dirty="0"/>
              <a:t> </a:t>
            </a:r>
            <a:r>
              <a:rPr lang="nl-NL" dirty="0" err="1"/>
              <a:t>things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46AE3D-C2F8-43E2-BF7B-C24CD41F50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Eye contact</a:t>
            </a:r>
          </a:p>
          <a:p>
            <a:r>
              <a:rPr lang="nl-NL" dirty="0" err="1"/>
              <a:t>Smiles</a:t>
            </a:r>
            <a:r>
              <a:rPr lang="nl-NL" dirty="0"/>
              <a:t> </a:t>
            </a:r>
          </a:p>
          <a:p>
            <a:r>
              <a:rPr lang="nl-NL" dirty="0"/>
              <a:t>Indirect </a:t>
            </a:r>
            <a:r>
              <a:rPr lang="nl-NL" dirty="0" err="1"/>
              <a:t>kisses</a:t>
            </a:r>
            <a:endParaRPr lang="nl-NL" dirty="0"/>
          </a:p>
          <a:p>
            <a:r>
              <a:rPr lang="nl-NL" dirty="0" err="1"/>
              <a:t>Touching</a:t>
            </a:r>
            <a:endParaRPr lang="nl-NL" dirty="0"/>
          </a:p>
          <a:p>
            <a:r>
              <a:rPr lang="nl-NL" dirty="0" err="1"/>
              <a:t>Taking</a:t>
            </a:r>
            <a:r>
              <a:rPr lang="nl-NL" dirty="0"/>
              <a:t> care of </a:t>
            </a:r>
            <a:r>
              <a:rPr lang="nl-NL" dirty="0" err="1"/>
              <a:t>each</a:t>
            </a:r>
            <a:r>
              <a:rPr lang="nl-NL" dirty="0"/>
              <a:t> </a:t>
            </a:r>
            <a:r>
              <a:rPr lang="nl-NL" dirty="0" err="1"/>
              <a:t>other</a:t>
            </a:r>
            <a:endParaRPr lang="nl-NL" dirty="0"/>
          </a:p>
          <a:p>
            <a:r>
              <a:rPr lang="nl-NL" dirty="0" err="1"/>
              <a:t>Basically</a:t>
            </a:r>
            <a:r>
              <a:rPr lang="nl-NL" dirty="0"/>
              <a:t> </a:t>
            </a:r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if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put </a:t>
            </a:r>
            <a:r>
              <a:rPr lang="nl-NL" dirty="0" err="1"/>
              <a:t>your</a:t>
            </a:r>
            <a:r>
              <a:rPr lang="nl-NL" dirty="0"/>
              <a:t> mind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C58F722-EAC2-44A2-90DF-0176AF86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940" y="4979195"/>
            <a:ext cx="2865841" cy="1678564"/>
          </a:xfrm>
          <a:prstGeom prst="rect">
            <a:avLst/>
          </a:prstGeom>
        </p:spPr>
      </p:pic>
      <p:pic>
        <p:nvPicPr>
          <p:cNvPr id="4098" name="Picture 2" descr="Anne with an E&amp;#39; season 3: Why Anne and Gilbert are endgame – Film Daily">
            <a:extLst>
              <a:ext uri="{FF2B5EF4-FFF2-40B4-BE49-F238E27FC236}">
                <a16:creationId xmlns:a16="http://schemas.microsoft.com/office/drawing/2014/main" id="{3ABAD565-6F60-46A4-B848-4C3A3770AD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0" y="1135855"/>
            <a:ext cx="38100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61F7A26-02C5-4601-A850-D3BEFCB88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1" y="3278979"/>
            <a:ext cx="3810000" cy="224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7C411AAB-0DEC-47AF-B860-531EF20EF7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3048" y="1135855"/>
            <a:ext cx="1739461" cy="1342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shirbert edit Tumblr posts - Tumbral.com">
            <a:extLst>
              <a:ext uri="{FF2B5EF4-FFF2-40B4-BE49-F238E27FC236}">
                <a16:creationId xmlns:a16="http://schemas.microsoft.com/office/drawing/2014/main" id="{DC7C3D8F-3145-447C-A40A-EBA2165C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4507" y="5521615"/>
            <a:ext cx="2367493" cy="133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17 Lucas jade zumann and amybeth mcnulty ideas | amybeth mcnulty, anne  shirley, gilbert and anne">
            <a:extLst>
              <a:ext uri="{FF2B5EF4-FFF2-40B4-BE49-F238E27FC236}">
                <a16:creationId xmlns:a16="http://schemas.microsoft.com/office/drawing/2014/main" id="{A0B9305C-1B55-4288-BBAC-6699DC58B1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9315" y="5195341"/>
            <a:ext cx="1525192" cy="1678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Frozen 2: Elsa and Jack Frost have a daughter! And she has magic too!  ❄💙Alice Edit! - YouTube">
            <a:extLst>
              <a:ext uri="{FF2B5EF4-FFF2-40B4-BE49-F238E27FC236}">
                <a16:creationId xmlns:a16="http://schemas.microsoft.com/office/drawing/2014/main" id="{76054FEC-11EB-4654-A394-0C70997C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7250" y="5043792"/>
            <a:ext cx="3225259" cy="1814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6394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My opinion of MHA ships | Fandom">
            <a:extLst>
              <a:ext uri="{FF2B5EF4-FFF2-40B4-BE49-F238E27FC236}">
                <a16:creationId xmlns:a16="http://schemas.microsoft.com/office/drawing/2014/main" id="{09D19C64-901E-4D33-A078-137E620E5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2938" y="0"/>
            <a:ext cx="5826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3CB69CB0-5A5D-437D-8272-EDCA971EB30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BE9F9">
              <a:alpha val="76863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54F957B-A5B7-4146-93FF-6785C13A20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D&amp;D ships I have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9A66DE-BC0D-4569-A8B2-4ADD9A50A8A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And you should too</a:t>
            </a:r>
          </a:p>
          <a:p>
            <a:r>
              <a:rPr lang="en-US" sz="1600" dirty="0"/>
              <a:t>In order</a:t>
            </a:r>
          </a:p>
        </p:txBody>
      </p:sp>
    </p:spTree>
    <p:extLst>
      <p:ext uri="{BB962C8B-B14F-4D97-AF65-F5344CB8AC3E}">
        <p14:creationId xmlns:p14="http://schemas.microsoft.com/office/powerpoint/2010/main" val="131717151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BA122-E89E-477E-8065-49235F8AA7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        </a:t>
            </a:r>
            <a:r>
              <a:rPr lang="nl-NL" dirty="0" err="1"/>
              <a:t>Jarlaxle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4C19F-DB2A-471F-9BC1-52C15711F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Hot!</a:t>
            </a:r>
          </a:p>
          <a:p>
            <a:r>
              <a:rPr lang="en-US" dirty="0"/>
              <a:t>Flirty</a:t>
            </a:r>
          </a:p>
          <a:p>
            <a:r>
              <a:rPr lang="en-US" dirty="0"/>
              <a:t>Versatile</a:t>
            </a:r>
          </a:p>
          <a:p>
            <a:r>
              <a:rPr lang="en-US" dirty="0"/>
              <a:t>Adventurous </a:t>
            </a:r>
          </a:p>
          <a:p>
            <a:r>
              <a:rPr lang="en-US" dirty="0"/>
              <a:t>Powerful male </a:t>
            </a:r>
            <a:r>
              <a:rPr lang="en-US" dirty="0" err="1"/>
              <a:t>drow</a:t>
            </a:r>
            <a:r>
              <a:rPr lang="en-US" dirty="0"/>
              <a:t> in a matriarchal society </a:t>
            </a:r>
          </a:p>
          <a:p>
            <a:r>
              <a:rPr lang="en-US" dirty="0" err="1"/>
              <a:t>UwU</a:t>
            </a:r>
            <a:endParaRPr lang="en-US" dirty="0"/>
          </a:p>
          <a:p>
            <a:r>
              <a:rPr lang="en-US" dirty="0"/>
              <a:t>Up for anything</a:t>
            </a:r>
          </a:p>
          <a:p>
            <a:r>
              <a:rPr lang="en-US" dirty="0"/>
              <a:t>LOOK AT HIM!</a:t>
            </a:r>
          </a:p>
          <a:p>
            <a:r>
              <a:rPr lang="en-US" dirty="0"/>
              <a:t>Farris dislikes him (for no reason btw)</a:t>
            </a:r>
          </a:p>
        </p:txBody>
      </p:sp>
      <p:pic>
        <p:nvPicPr>
          <p:cNvPr id="6146" name="Picture 2" descr="✨ Sparkles - Royalty-Free GIF - Animated Sticker - Free PNG - Animated Icon">
            <a:extLst>
              <a:ext uri="{FF2B5EF4-FFF2-40B4-BE49-F238E27FC236}">
                <a16:creationId xmlns:a16="http://schemas.microsoft.com/office/drawing/2014/main" id="{6745BA72-52F8-4B55-80D8-D614593771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342" y="353068"/>
            <a:ext cx="1349676" cy="13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✨ Sparkles - Royalty-Free GIF - Animated Sticker - Free PNG - Animated Icon">
            <a:extLst>
              <a:ext uri="{FF2B5EF4-FFF2-40B4-BE49-F238E27FC236}">
                <a16:creationId xmlns:a16="http://schemas.microsoft.com/office/drawing/2014/main" id="{86F21972-0771-447D-925D-1084C9D690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17" y="341012"/>
            <a:ext cx="1349676" cy="1349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OC][Art] All I Want For Christmas, holiday art featuring Artemis Entreri &amp;amp;  Jarlaxle Baenre : r/DnD">
            <a:extLst>
              <a:ext uri="{FF2B5EF4-FFF2-40B4-BE49-F238E27FC236}">
                <a16:creationId xmlns:a16="http://schemas.microsoft.com/office/drawing/2014/main" id="{209CD78E-5A74-4299-9620-1081C274F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966" y="0"/>
            <a:ext cx="2626034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Artemis Entreri — “Violets are not blue.” Entreri was frowning, but...">
            <a:extLst>
              <a:ext uri="{FF2B5EF4-FFF2-40B4-BE49-F238E27FC236}">
                <a16:creationId xmlns:a16="http://schemas.microsoft.com/office/drawing/2014/main" id="{67C109B8-5C66-41EB-81E5-CD12AC336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2500" y="3238500"/>
            <a:ext cx="3619500" cy="3619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>
            <a:extLst>
              <a:ext uri="{FF2B5EF4-FFF2-40B4-BE49-F238E27FC236}">
                <a16:creationId xmlns:a16="http://schemas.microsoft.com/office/drawing/2014/main" id="{A9B5ED41-6309-4AD8-8D48-B5CFD93190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2567" y="0"/>
            <a:ext cx="4090757" cy="255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12356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05BC89-0A88-45CB-B1A3-33323E4011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65556"/>
            <a:ext cx="10515600" cy="925132"/>
          </a:xfrm>
        </p:spPr>
        <p:txBody>
          <a:bodyPr/>
          <a:lstStyle/>
          <a:p>
            <a:r>
              <a:rPr lang="nl-NL" dirty="0"/>
              <a:t>Baron Vasile x Lorentz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C15139-3FC9-48E6-B89D-0555208A2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Priest and a vampire I mean come on </a:t>
            </a:r>
          </a:p>
          <a:p>
            <a:r>
              <a:rPr lang="en-US" dirty="0"/>
              <a:t>Both hot</a:t>
            </a:r>
          </a:p>
          <a:p>
            <a:r>
              <a:rPr lang="en-US" dirty="0"/>
              <a:t>The baron will learn to love again</a:t>
            </a:r>
          </a:p>
          <a:p>
            <a:r>
              <a:rPr lang="en-US" dirty="0"/>
              <a:t>Lorentz learns not to be such a prude</a:t>
            </a:r>
          </a:p>
          <a:p>
            <a:r>
              <a:rPr lang="en-US" dirty="0"/>
              <a:t>The baron is rich 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1D90034-C159-456F-A16C-759AEDE57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8124" y="2993230"/>
            <a:ext cx="5493876" cy="3864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ownload Money Face Emoji | Emoji Island">
            <a:extLst>
              <a:ext uri="{FF2B5EF4-FFF2-40B4-BE49-F238E27FC236}">
                <a16:creationId xmlns:a16="http://schemas.microsoft.com/office/drawing/2014/main" id="{7A0EB574-9767-422B-B956-564B0B6827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837" y="3860007"/>
            <a:ext cx="376238" cy="376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7B9BDB25-7A4F-4D3B-9A05-C89BD23F1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7416" y="0"/>
            <a:ext cx="2394584" cy="299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9497C22-2A19-477C-AB3B-52EFE47E0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0081" y="4666866"/>
            <a:ext cx="3398203" cy="2191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92DDCD6B-9D79-48E7-8532-65E09D618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98720"/>
            <a:ext cx="3305387" cy="185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9D8EEF04-E6C7-4DED-88F1-33350EA90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6126" y="277415"/>
            <a:ext cx="1434273" cy="1434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DB005686-6DB0-4396-A07D-337F283D88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2648" y="0"/>
            <a:ext cx="2544239" cy="2990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696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19A965-3799-416E-B5E2-CF055C4B2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Sairen</a:t>
            </a:r>
            <a:r>
              <a:rPr lang="nl-NL" dirty="0"/>
              <a:t> X </a:t>
            </a:r>
            <a:r>
              <a:rPr lang="nl-NL" dirty="0" err="1"/>
              <a:t>Vittorio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5C7EF-F503-4902-9580-F5731C7F7D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“I’ll protect you”</a:t>
            </a:r>
          </a:p>
          <a:p>
            <a:r>
              <a:rPr lang="en-US" dirty="0" err="1"/>
              <a:t>Sairen</a:t>
            </a:r>
            <a:r>
              <a:rPr lang="en-US" dirty="0"/>
              <a:t> is the talkative one and Vittorio keeps him grounded</a:t>
            </a:r>
          </a:p>
          <a:p>
            <a:r>
              <a:rPr lang="en-US" dirty="0"/>
              <a:t>The taking care of each others wounds scene (</a:t>
            </a:r>
            <a:r>
              <a:rPr lang="en-US" dirty="0" err="1"/>
              <a:t>UwU</a:t>
            </a:r>
            <a:r>
              <a:rPr lang="en-US" dirty="0"/>
              <a:t>) </a:t>
            </a:r>
          </a:p>
          <a:p>
            <a:r>
              <a:rPr lang="en-US" dirty="0"/>
              <a:t>Is cannon in the </a:t>
            </a:r>
            <a:r>
              <a:rPr lang="en-US" dirty="0" err="1"/>
              <a:t>etharis</a:t>
            </a:r>
            <a:r>
              <a:rPr lang="en-US" dirty="0"/>
              <a:t> dating sim </a:t>
            </a:r>
          </a:p>
          <a:p>
            <a:endParaRPr lang="en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502400B-8B8B-4F40-ABBB-A1D4B6638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30813"/>
            <a:ext cx="4168081" cy="23415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2E5A29-C0E5-48D7-8CF2-9F909B205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4168" y="4530811"/>
            <a:ext cx="4143374" cy="23415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ECF202-B7D3-4BC8-A668-40F149643C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625" y="4521490"/>
            <a:ext cx="4143375" cy="233929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618E2D6B-ABF3-4E9E-A1C4-7131712532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6322" y="0"/>
            <a:ext cx="2267903" cy="274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13C9036-5855-4F3C-ACDD-F86BD3731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583" y="0"/>
            <a:ext cx="1865739" cy="2092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5CD7B3F-45B3-4806-B5B7-C7CEB43AC3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10894" y="3429000"/>
            <a:ext cx="4990023" cy="1080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744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95A9AFD71A62428E21AA496CC9A1A2" ma:contentTypeVersion="13" ma:contentTypeDescription="Een nieuw document maken." ma:contentTypeScope="" ma:versionID="edd96fc2634acfc9bc5f973a30264a4d">
  <xsd:schema xmlns:xsd="http://www.w3.org/2001/XMLSchema" xmlns:xs="http://www.w3.org/2001/XMLSchema" xmlns:p="http://schemas.microsoft.com/office/2006/metadata/properties" xmlns:ns3="b107dd42-4ed5-4d1c-99a7-78bfc8df2c01" xmlns:ns4="82e37eca-5135-4ab9-b5e0-a273a21bf3c4" targetNamespace="http://schemas.microsoft.com/office/2006/metadata/properties" ma:root="true" ma:fieldsID="f5bb4ab6e223743f2b4b848d13cf9d36" ns3:_="" ns4:_="">
    <xsd:import namespace="b107dd42-4ed5-4d1c-99a7-78bfc8df2c01"/>
    <xsd:import namespace="82e37eca-5135-4ab9-b5e0-a273a21bf3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07dd42-4ed5-4d1c-99a7-78bfc8df2c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e37eca-5135-4ab9-b5e0-a273a21bf3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BF63249-FDFB-4677-8C07-A3AC6F9FBBF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786CD92-A0E3-4B20-833E-9E26FC43414C}">
  <ds:schemaRefs>
    <ds:schemaRef ds:uri="b107dd42-4ed5-4d1c-99a7-78bfc8df2c01"/>
    <ds:schemaRef ds:uri="http://schemas.microsoft.com/office/infopath/2007/PartnerControls"/>
    <ds:schemaRef ds:uri="http://schemas.microsoft.com/office/2006/documentManagement/types"/>
    <ds:schemaRef ds:uri="http://purl.org/dc/terms/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82e37eca-5135-4ab9-b5e0-a273a21bf3c4"/>
  </ds:schemaRefs>
</ds:datastoreItem>
</file>

<file path=customXml/itemProps3.xml><?xml version="1.0" encoding="utf-8"?>
<ds:datastoreItem xmlns:ds="http://schemas.openxmlformats.org/officeDocument/2006/customXml" ds:itemID="{8B26C240-B43C-4545-BB9E-EA67AB6AA7A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07dd42-4ed5-4d1c-99a7-78bfc8df2c01"/>
    <ds:schemaRef ds:uri="82e37eca-5135-4ab9-b5e0-a273a21bf3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</TotalTime>
  <Words>432</Words>
  <Application>Microsoft Office PowerPoint</Application>
  <PresentationFormat>Widescreen</PresentationFormat>
  <Paragraphs>73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Brush Script MT</vt:lpstr>
      <vt:lpstr>Calibri</vt:lpstr>
      <vt:lpstr>Calibri Light</vt:lpstr>
      <vt:lpstr>Office Theme</vt:lpstr>
      <vt:lpstr>SHIPS</vt:lpstr>
      <vt:lpstr>SHIPS</vt:lpstr>
      <vt:lpstr>SHIPS</vt:lpstr>
      <vt:lpstr>Shippping: WHYYY?</vt:lpstr>
      <vt:lpstr>How to look for things to ship: reading into things</vt:lpstr>
      <vt:lpstr>D&amp;D ships I have</vt:lpstr>
      <vt:lpstr>        Jarlaxle</vt:lpstr>
      <vt:lpstr>Baron Vasile x Lorentz </vt:lpstr>
      <vt:lpstr>Sairen X Vittorio </vt:lpstr>
      <vt:lpstr>Mazat x Tripp</vt:lpstr>
      <vt:lpstr>Unit x Unknown</vt:lpstr>
      <vt:lpstr>Abraxas x Delilah </vt:lpstr>
      <vt:lpstr>Hallbjorn x Masq </vt:lpstr>
      <vt:lpstr>Zarius x NO ONE</vt:lpstr>
      <vt:lpstr>You better make it canon  (or I will)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SHIPS</dc:title>
  <dc:creator>Engelen,Carmen C.P.</dc:creator>
  <cp:lastModifiedBy>Engelen,Carmen C.P.</cp:lastModifiedBy>
  <cp:revision>4</cp:revision>
  <dcterms:created xsi:type="dcterms:W3CDTF">2021-12-03T18:44:51Z</dcterms:created>
  <dcterms:modified xsi:type="dcterms:W3CDTF">2021-12-04T18:09:05Z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0x010100E995A9AFD71A62428E21AA496CC9A1A2</vt:lpwstr>
  </property>
</Properties>
</file>